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12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83"/>
    <p:restoredTop sz="96327"/>
  </p:normalViewPr>
  <p:slideViewPr>
    <p:cSldViewPr snapToGrid="0" showGuides="1">
      <p:cViewPr>
        <p:scale>
          <a:sx n="125" d="100"/>
          <a:sy n="125" d="100"/>
        </p:scale>
        <p:origin x="240" y="14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95F76D3-67C9-FC49-3C58-E101841609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987" y="6226798"/>
            <a:ext cx="1942314" cy="4191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0CA4F-EC24-1A29-3961-5781A31EEC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698858"/>
            <a:ext cx="12192000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GB"/>
              <a:t>Hovedtittel</a:t>
            </a:r>
            <a:endParaRPr lang="en-NO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A0DA2E1-C28D-109A-3ECC-65ECD68A4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239493"/>
            <a:ext cx="12191999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90173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41C95758-5C5D-FA70-930A-90C04CCEE0B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392863"/>
          </a:xfrm>
          <a:custGeom>
            <a:avLst/>
            <a:gdLst>
              <a:gd name="connsiteX0" fmla="*/ 10540043 w 12192000"/>
              <a:gd name="connsiteY0" fmla="*/ 280358 h 6392863"/>
              <a:gd name="connsiteX1" fmla="*/ 10489721 w 12192000"/>
              <a:gd name="connsiteY1" fmla="*/ 330680 h 6392863"/>
              <a:gd name="connsiteX2" fmla="*/ 10489721 w 12192000"/>
              <a:gd name="connsiteY2" fmla="*/ 1360097 h 6392863"/>
              <a:gd name="connsiteX3" fmla="*/ 10540043 w 12192000"/>
              <a:gd name="connsiteY3" fmla="*/ 1410419 h 6392863"/>
              <a:gd name="connsiteX4" fmla="*/ 11828252 w 12192000"/>
              <a:gd name="connsiteY4" fmla="*/ 1410419 h 6392863"/>
              <a:gd name="connsiteX5" fmla="*/ 11878574 w 12192000"/>
              <a:gd name="connsiteY5" fmla="*/ 1360097 h 6392863"/>
              <a:gd name="connsiteX6" fmla="*/ 11878574 w 12192000"/>
              <a:gd name="connsiteY6" fmla="*/ 330680 h 6392863"/>
              <a:gd name="connsiteX7" fmla="*/ 11828252 w 12192000"/>
              <a:gd name="connsiteY7" fmla="*/ 280358 h 6392863"/>
              <a:gd name="connsiteX8" fmla="*/ 0 w 12192000"/>
              <a:gd name="connsiteY8" fmla="*/ 0 h 6392863"/>
              <a:gd name="connsiteX9" fmla="*/ 12192000 w 12192000"/>
              <a:gd name="connsiteY9" fmla="*/ 0 h 6392863"/>
              <a:gd name="connsiteX10" fmla="*/ 12192000 w 12192000"/>
              <a:gd name="connsiteY10" fmla="*/ 6392863 h 6392863"/>
              <a:gd name="connsiteX11" fmla="*/ 0 w 12192000"/>
              <a:gd name="connsiteY11" fmla="*/ 6392863 h 63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392863">
                <a:moveTo>
                  <a:pt x="10540043" y="280358"/>
                </a:moveTo>
                <a:cubicBezTo>
                  <a:pt x="10512251" y="280358"/>
                  <a:pt x="10489721" y="302888"/>
                  <a:pt x="10489721" y="330680"/>
                </a:cubicBezTo>
                <a:lnTo>
                  <a:pt x="10489721" y="1360097"/>
                </a:lnTo>
                <a:cubicBezTo>
                  <a:pt x="10489721" y="1387889"/>
                  <a:pt x="10512251" y="1410419"/>
                  <a:pt x="10540043" y="1410419"/>
                </a:cubicBezTo>
                <a:lnTo>
                  <a:pt x="11828252" y="1410419"/>
                </a:lnTo>
                <a:cubicBezTo>
                  <a:pt x="11856044" y="1410419"/>
                  <a:pt x="11878574" y="1387889"/>
                  <a:pt x="11878574" y="1360097"/>
                </a:cubicBezTo>
                <a:lnTo>
                  <a:pt x="11878574" y="330680"/>
                </a:lnTo>
                <a:cubicBezTo>
                  <a:pt x="11878574" y="302888"/>
                  <a:pt x="11856044" y="280358"/>
                  <a:pt x="11828252" y="28035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392863"/>
                </a:lnTo>
                <a:lnTo>
                  <a:pt x="0" y="63928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3389B-D3A7-7BC0-61AF-448244CB93B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698858"/>
            <a:ext cx="12192000" cy="2387600"/>
          </a:xfrm>
        </p:spPr>
        <p:txBody>
          <a:bodyPr anchor="b">
            <a:normAutofit/>
          </a:bodyPr>
          <a:lstStyle>
            <a:lvl1pPr algn="ctr">
              <a:defRPr sz="8000"/>
            </a:lvl1pPr>
          </a:lstStyle>
          <a:p>
            <a:r>
              <a:rPr lang="en-GB"/>
              <a:t>Hovedtittel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36B41-1B9E-3AFC-084A-8B7DC05E8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239493"/>
            <a:ext cx="12191999" cy="1655762"/>
          </a:xfrm>
        </p:spPr>
        <p:txBody>
          <a:bodyPr>
            <a:normAutofit/>
          </a:bodyPr>
          <a:lstStyle>
            <a:lvl1pPr marL="0" indent="0" algn="ctr"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95F76D3-67C9-FC49-3C58-E101841609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987" y="6226798"/>
            <a:ext cx="1942314" cy="4191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50742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5867-1422-66A2-9FB6-AF01C04C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C6D6E-2F4F-EB79-4756-61A598D48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8553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0">
            <a:extLst>
              <a:ext uri="{FF2B5EF4-FFF2-40B4-BE49-F238E27FC236}">
                <a16:creationId xmlns:a16="http://schemas.microsoft.com/office/drawing/2014/main" id="{108752E1-D8B5-EADC-9DDD-F229668D2D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392863"/>
          </a:xfrm>
          <a:custGeom>
            <a:avLst/>
            <a:gdLst>
              <a:gd name="connsiteX0" fmla="*/ 10540043 w 12192000"/>
              <a:gd name="connsiteY0" fmla="*/ 280358 h 6392863"/>
              <a:gd name="connsiteX1" fmla="*/ 10489721 w 12192000"/>
              <a:gd name="connsiteY1" fmla="*/ 330680 h 6392863"/>
              <a:gd name="connsiteX2" fmla="*/ 10489721 w 12192000"/>
              <a:gd name="connsiteY2" fmla="*/ 1360097 h 6392863"/>
              <a:gd name="connsiteX3" fmla="*/ 10540043 w 12192000"/>
              <a:gd name="connsiteY3" fmla="*/ 1410419 h 6392863"/>
              <a:gd name="connsiteX4" fmla="*/ 11828252 w 12192000"/>
              <a:gd name="connsiteY4" fmla="*/ 1410419 h 6392863"/>
              <a:gd name="connsiteX5" fmla="*/ 11878574 w 12192000"/>
              <a:gd name="connsiteY5" fmla="*/ 1360097 h 6392863"/>
              <a:gd name="connsiteX6" fmla="*/ 11878574 w 12192000"/>
              <a:gd name="connsiteY6" fmla="*/ 330680 h 6392863"/>
              <a:gd name="connsiteX7" fmla="*/ 11828252 w 12192000"/>
              <a:gd name="connsiteY7" fmla="*/ 280358 h 6392863"/>
              <a:gd name="connsiteX8" fmla="*/ 0 w 12192000"/>
              <a:gd name="connsiteY8" fmla="*/ 0 h 6392863"/>
              <a:gd name="connsiteX9" fmla="*/ 12192000 w 12192000"/>
              <a:gd name="connsiteY9" fmla="*/ 0 h 6392863"/>
              <a:gd name="connsiteX10" fmla="*/ 12192000 w 12192000"/>
              <a:gd name="connsiteY10" fmla="*/ 6392863 h 6392863"/>
              <a:gd name="connsiteX11" fmla="*/ 0 w 12192000"/>
              <a:gd name="connsiteY11" fmla="*/ 6392863 h 63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392863">
                <a:moveTo>
                  <a:pt x="10540043" y="280358"/>
                </a:moveTo>
                <a:cubicBezTo>
                  <a:pt x="10512251" y="280358"/>
                  <a:pt x="10489721" y="302888"/>
                  <a:pt x="10489721" y="330680"/>
                </a:cubicBezTo>
                <a:lnTo>
                  <a:pt x="10489721" y="1360097"/>
                </a:lnTo>
                <a:cubicBezTo>
                  <a:pt x="10489721" y="1387889"/>
                  <a:pt x="10512251" y="1410419"/>
                  <a:pt x="10540043" y="1410419"/>
                </a:cubicBezTo>
                <a:lnTo>
                  <a:pt x="11828252" y="1410419"/>
                </a:lnTo>
                <a:cubicBezTo>
                  <a:pt x="11856044" y="1410419"/>
                  <a:pt x="11878574" y="1387889"/>
                  <a:pt x="11878574" y="1360097"/>
                </a:cubicBezTo>
                <a:lnTo>
                  <a:pt x="11878574" y="330680"/>
                </a:lnTo>
                <a:cubicBezTo>
                  <a:pt x="11878574" y="302888"/>
                  <a:pt x="11856044" y="280358"/>
                  <a:pt x="11828252" y="28035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392863"/>
                </a:lnTo>
                <a:lnTo>
                  <a:pt x="0" y="63928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8CF030-8E8A-BD1A-1807-3E70F0913F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6392487"/>
            <a:ext cx="12192001" cy="465513"/>
          </a:xfrm>
          <a:prstGeom prst="rect">
            <a:avLst/>
          </a:prstGeom>
        </p:spPr>
      </p:pic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B497270-B8D6-F794-1325-A6A35F66D3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987" y="6226798"/>
            <a:ext cx="1942314" cy="4191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63136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408585-CD82-F16C-08AE-9A047833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/>
              <a:t>Hovedtittel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D5B41-3024-0B0F-3D5D-A7B32FFD5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Brødtekst uten bulletpoint</a:t>
            </a:r>
          </a:p>
          <a:p>
            <a:pPr lvl="1"/>
            <a:r>
              <a:rPr lang="en-GB"/>
              <a:t>Brødtekst med bulletpoint</a:t>
            </a:r>
          </a:p>
          <a:p>
            <a:pPr lvl="2"/>
            <a:r>
              <a:rPr lang="en-GB"/>
              <a:t>Andre nivå</a:t>
            </a:r>
          </a:p>
          <a:p>
            <a:pPr lvl="3"/>
            <a:r>
              <a:rPr lang="en-GB"/>
              <a:t>Tredje nivå</a:t>
            </a:r>
          </a:p>
          <a:p>
            <a:pPr lvl="4"/>
            <a:r>
              <a:rPr lang="en-GB"/>
              <a:t>Fjerde nivå</a:t>
            </a:r>
            <a:endParaRPr lang="en-N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B21DE5-B5CE-47A2-3312-C82E00FA9CF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6392487"/>
            <a:ext cx="12192001" cy="465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4F4A48-5262-0CD6-30C3-D88FF4147428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38200" y="6229513"/>
            <a:ext cx="1955800" cy="419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3A80BC-A082-8249-8510-F0B6B0AD52C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527949" y="316465"/>
            <a:ext cx="1314621" cy="106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9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B91218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91218"/>
        </a:buClr>
        <a:buFont typeface="Wingdings" pitchFamily="2" charset="2"/>
        <a:buChar char="§"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2pPr>
      <a:lvl3pPr marL="468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48635"/>
        </a:buClr>
        <a:buFont typeface="Wingdings" pitchFamily="2" charset="2"/>
        <a:buChar char="§"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3pPr>
      <a:lvl4pPr marL="720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91218"/>
        </a:buClr>
        <a:buFont typeface="Wingdings" pitchFamily="2" charset="2"/>
        <a:buChar char="§"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4pPr>
      <a:lvl5pPr marL="936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48635"/>
        </a:buClr>
        <a:buFont typeface="Wingdings" pitchFamily="2" charset="2"/>
        <a:buChar char="§"/>
        <a:defRPr sz="280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1AE3F3-2EBD-0569-B81E-408109C7F4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67D25F-3CA3-81F7-4520-F1A771CCE4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3AA4BD2-948D-EBE5-AF2D-8A718FEC7B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06430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Knut Aker-Iversen</dc:creator>
  <cp:lastModifiedBy>Knut Aker-Iversen</cp:lastModifiedBy>
  <cp:revision>2</cp:revision>
  <dcterms:created xsi:type="dcterms:W3CDTF">2022-11-04T07:56:25Z</dcterms:created>
  <dcterms:modified xsi:type="dcterms:W3CDTF">2022-11-04T09:08:19Z</dcterms:modified>
</cp:coreProperties>
</file>