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3"/>
    <p:restoredTop sz="96327"/>
  </p:normalViewPr>
  <p:slideViewPr>
    <p:cSldViewPr snapToGrid="0" showGuides="1">
      <p:cViewPr varScale="1">
        <p:scale>
          <a:sx n="79" d="100"/>
          <a:sy n="79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F76D3-67C9-FC49-3C58-E10184160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987" y="6226798"/>
            <a:ext cx="1942314" cy="4191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30CA4F-EC24-1A29-3961-5781A31EE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8858"/>
            <a:ext cx="12192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GB"/>
              <a:t>Hovedtittel</a:t>
            </a:r>
            <a:endParaRPr lang="en-NO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A0DA2E1-C28D-109A-3ECC-65ECD68A4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239493"/>
            <a:ext cx="12191999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9017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1C95758-5C5D-FA70-930A-90C04CCEE0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392863"/>
          </a:xfrm>
          <a:custGeom>
            <a:avLst/>
            <a:gdLst>
              <a:gd name="connsiteX0" fmla="*/ 10540043 w 12192000"/>
              <a:gd name="connsiteY0" fmla="*/ 280358 h 6392863"/>
              <a:gd name="connsiteX1" fmla="*/ 10489721 w 12192000"/>
              <a:gd name="connsiteY1" fmla="*/ 330680 h 6392863"/>
              <a:gd name="connsiteX2" fmla="*/ 10489721 w 12192000"/>
              <a:gd name="connsiteY2" fmla="*/ 1360097 h 6392863"/>
              <a:gd name="connsiteX3" fmla="*/ 10540043 w 12192000"/>
              <a:gd name="connsiteY3" fmla="*/ 1410419 h 6392863"/>
              <a:gd name="connsiteX4" fmla="*/ 11828252 w 12192000"/>
              <a:gd name="connsiteY4" fmla="*/ 1410419 h 6392863"/>
              <a:gd name="connsiteX5" fmla="*/ 11878574 w 12192000"/>
              <a:gd name="connsiteY5" fmla="*/ 1360097 h 6392863"/>
              <a:gd name="connsiteX6" fmla="*/ 11878574 w 12192000"/>
              <a:gd name="connsiteY6" fmla="*/ 330680 h 6392863"/>
              <a:gd name="connsiteX7" fmla="*/ 11828252 w 12192000"/>
              <a:gd name="connsiteY7" fmla="*/ 280358 h 6392863"/>
              <a:gd name="connsiteX8" fmla="*/ 0 w 12192000"/>
              <a:gd name="connsiteY8" fmla="*/ 0 h 6392863"/>
              <a:gd name="connsiteX9" fmla="*/ 12192000 w 12192000"/>
              <a:gd name="connsiteY9" fmla="*/ 0 h 6392863"/>
              <a:gd name="connsiteX10" fmla="*/ 12192000 w 12192000"/>
              <a:gd name="connsiteY10" fmla="*/ 6392863 h 6392863"/>
              <a:gd name="connsiteX11" fmla="*/ 0 w 12192000"/>
              <a:gd name="connsiteY11" fmla="*/ 6392863 h 639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392863">
                <a:moveTo>
                  <a:pt x="10540043" y="280358"/>
                </a:moveTo>
                <a:cubicBezTo>
                  <a:pt x="10512251" y="280358"/>
                  <a:pt x="10489721" y="302888"/>
                  <a:pt x="10489721" y="330680"/>
                </a:cubicBezTo>
                <a:lnTo>
                  <a:pt x="10489721" y="1360097"/>
                </a:lnTo>
                <a:cubicBezTo>
                  <a:pt x="10489721" y="1387889"/>
                  <a:pt x="10512251" y="1410419"/>
                  <a:pt x="10540043" y="1410419"/>
                </a:cubicBezTo>
                <a:lnTo>
                  <a:pt x="11828252" y="1410419"/>
                </a:lnTo>
                <a:cubicBezTo>
                  <a:pt x="11856044" y="1410419"/>
                  <a:pt x="11878574" y="1387889"/>
                  <a:pt x="11878574" y="1360097"/>
                </a:cubicBezTo>
                <a:lnTo>
                  <a:pt x="11878574" y="330680"/>
                </a:lnTo>
                <a:cubicBezTo>
                  <a:pt x="11878574" y="302888"/>
                  <a:pt x="11856044" y="280358"/>
                  <a:pt x="11828252" y="28035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392863"/>
                </a:lnTo>
                <a:lnTo>
                  <a:pt x="0" y="6392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3389B-D3A7-7BC0-61AF-448244CB9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8858"/>
            <a:ext cx="12192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GB"/>
              <a:t>Hovedtittel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36B41-1B9E-3AFC-084A-8B7DC05E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239493"/>
            <a:ext cx="12191999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F76D3-67C9-FC49-3C58-E10184160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987" y="6226798"/>
            <a:ext cx="1942314" cy="4191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507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5867-1422-66A2-9FB6-AF01C04C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6D6E-2F4F-EB79-4756-61A598D48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855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108752E1-D8B5-EADC-9DDD-F229668D2D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392863"/>
          </a:xfrm>
          <a:custGeom>
            <a:avLst/>
            <a:gdLst>
              <a:gd name="connsiteX0" fmla="*/ 10540043 w 12192000"/>
              <a:gd name="connsiteY0" fmla="*/ 280358 h 6392863"/>
              <a:gd name="connsiteX1" fmla="*/ 10489721 w 12192000"/>
              <a:gd name="connsiteY1" fmla="*/ 330680 h 6392863"/>
              <a:gd name="connsiteX2" fmla="*/ 10489721 w 12192000"/>
              <a:gd name="connsiteY2" fmla="*/ 1360097 h 6392863"/>
              <a:gd name="connsiteX3" fmla="*/ 10540043 w 12192000"/>
              <a:gd name="connsiteY3" fmla="*/ 1410419 h 6392863"/>
              <a:gd name="connsiteX4" fmla="*/ 11828252 w 12192000"/>
              <a:gd name="connsiteY4" fmla="*/ 1410419 h 6392863"/>
              <a:gd name="connsiteX5" fmla="*/ 11878574 w 12192000"/>
              <a:gd name="connsiteY5" fmla="*/ 1360097 h 6392863"/>
              <a:gd name="connsiteX6" fmla="*/ 11878574 w 12192000"/>
              <a:gd name="connsiteY6" fmla="*/ 330680 h 6392863"/>
              <a:gd name="connsiteX7" fmla="*/ 11828252 w 12192000"/>
              <a:gd name="connsiteY7" fmla="*/ 280358 h 6392863"/>
              <a:gd name="connsiteX8" fmla="*/ 0 w 12192000"/>
              <a:gd name="connsiteY8" fmla="*/ 0 h 6392863"/>
              <a:gd name="connsiteX9" fmla="*/ 12192000 w 12192000"/>
              <a:gd name="connsiteY9" fmla="*/ 0 h 6392863"/>
              <a:gd name="connsiteX10" fmla="*/ 12192000 w 12192000"/>
              <a:gd name="connsiteY10" fmla="*/ 6392863 h 6392863"/>
              <a:gd name="connsiteX11" fmla="*/ 0 w 12192000"/>
              <a:gd name="connsiteY11" fmla="*/ 6392863 h 639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392863">
                <a:moveTo>
                  <a:pt x="10540043" y="280358"/>
                </a:moveTo>
                <a:cubicBezTo>
                  <a:pt x="10512251" y="280358"/>
                  <a:pt x="10489721" y="302888"/>
                  <a:pt x="10489721" y="330680"/>
                </a:cubicBezTo>
                <a:lnTo>
                  <a:pt x="10489721" y="1360097"/>
                </a:lnTo>
                <a:cubicBezTo>
                  <a:pt x="10489721" y="1387889"/>
                  <a:pt x="10512251" y="1410419"/>
                  <a:pt x="10540043" y="1410419"/>
                </a:cubicBezTo>
                <a:lnTo>
                  <a:pt x="11828252" y="1410419"/>
                </a:lnTo>
                <a:cubicBezTo>
                  <a:pt x="11856044" y="1410419"/>
                  <a:pt x="11878574" y="1387889"/>
                  <a:pt x="11878574" y="1360097"/>
                </a:cubicBezTo>
                <a:lnTo>
                  <a:pt x="11878574" y="330680"/>
                </a:lnTo>
                <a:cubicBezTo>
                  <a:pt x="11878574" y="302888"/>
                  <a:pt x="11856044" y="280358"/>
                  <a:pt x="11828252" y="28035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392863"/>
                </a:lnTo>
                <a:lnTo>
                  <a:pt x="0" y="6392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CF030-8E8A-BD1A-1807-3E70F0913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92487"/>
            <a:ext cx="12192001" cy="465513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B497270-B8D6-F794-1325-A6A35F66D3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987" y="6226798"/>
            <a:ext cx="1942314" cy="4191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631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08585-CD82-F16C-08AE-9A047833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Hovedtittel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D5B41-3024-0B0F-3D5D-A7B32FFD5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Brødtekst uten bulletpoint</a:t>
            </a:r>
          </a:p>
          <a:p>
            <a:pPr lvl="1"/>
            <a:r>
              <a:rPr lang="en-GB"/>
              <a:t>Brødtekst med bulletpoint</a:t>
            </a:r>
          </a:p>
          <a:p>
            <a:pPr lvl="2"/>
            <a:r>
              <a:rPr lang="en-GB"/>
              <a:t>Andre nivå</a:t>
            </a:r>
          </a:p>
          <a:p>
            <a:pPr lvl="3"/>
            <a:r>
              <a:rPr lang="en-GB"/>
              <a:t>Tredje nivå</a:t>
            </a:r>
          </a:p>
          <a:p>
            <a:pPr lvl="4"/>
            <a:r>
              <a:rPr lang="en-GB"/>
              <a:t>Fjerde nivå</a:t>
            </a:r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21DE5-B5CE-47A2-3312-C82E00FA9C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6392487"/>
            <a:ext cx="12192001" cy="465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F4A48-5262-0CD6-30C3-D88FF41474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8200" y="6229513"/>
            <a:ext cx="1955800" cy="41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A80BC-A082-8249-8510-F0B6B0AD52C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7949" y="316465"/>
            <a:ext cx="1314621" cy="10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91218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1218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8635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1218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8635"/>
        </a:buClr>
        <a:buFont typeface="Wingdings" pitchFamily="2" charset="2"/>
        <a:buChar char="§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1AE3F3-2EBD-0569-B81E-408109C7F4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67D25F-3CA3-81F7-4520-F1A771CCE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876" y="552943"/>
            <a:ext cx="8929992" cy="828385"/>
          </a:xfrm>
        </p:spPr>
        <p:txBody>
          <a:bodyPr>
            <a:normAutofit/>
          </a:bodyPr>
          <a:lstStyle/>
          <a:p>
            <a:r>
              <a:rPr lang="nb-NO" sz="3200" dirty="0">
                <a:latin typeface="+mn-lt"/>
              </a:rPr>
              <a:t>Hvor søke prosjektmidler til lokallag?</a:t>
            </a:r>
            <a:endParaRPr lang="en-NO" sz="32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AA4BD2-948D-EBE5-AF2D-8A718FEC7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506" y="1721796"/>
            <a:ext cx="9280188" cy="4270442"/>
          </a:xfrm>
        </p:spPr>
        <p:txBody>
          <a:bodyPr>
            <a:norm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 err="1">
                <a:latin typeface="+mn-lt"/>
              </a:rPr>
              <a:t>Tilskuddsportalen</a:t>
            </a:r>
            <a:r>
              <a:rPr lang="nb-NO" sz="1400" dirty="0">
                <a:latin typeface="+mn-lt"/>
              </a:rPr>
              <a:t> </a:t>
            </a:r>
          </a:p>
          <a:p>
            <a:pPr algn="l"/>
            <a:r>
              <a:rPr lang="nb-NO" sz="1400" b="0" dirty="0">
                <a:latin typeface="+mn-lt"/>
              </a:rPr>
              <a:t>	Noen kommuner er medlemmer, da kan du bruke portalen gratis hvis foreningen er registrert i kommunen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De regionale </a:t>
            </a:r>
            <a:r>
              <a:rPr lang="nb-NO" sz="1400" dirty="0" err="1">
                <a:latin typeface="+mn-lt"/>
              </a:rPr>
              <a:t>helsefortakene</a:t>
            </a:r>
            <a:r>
              <a:rPr lang="nb-NO" sz="1400" dirty="0">
                <a:latin typeface="+mn-lt"/>
              </a:rPr>
              <a:t> </a:t>
            </a:r>
            <a:r>
              <a:rPr lang="nb-NO" sz="1400" b="0" dirty="0">
                <a:latin typeface="+mn-lt"/>
              </a:rPr>
              <a:t>(Helse Sør-Øst, Helse Vest, Helse Midt-Norge og Helse Nord)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Voksenopplæringstilskudd (OT og TRT) </a:t>
            </a:r>
            <a:r>
              <a:rPr lang="nb-NO" sz="1400" b="0" dirty="0">
                <a:latin typeface="+mn-lt"/>
              </a:rPr>
              <a:t>(minst 4 timer og 4 deltakere)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Stiftelsen DAM (Ekspress og Helse)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 err="1">
                <a:latin typeface="+mn-lt"/>
              </a:rPr>
              <a:t>Bufdir</a:t>
            </a:r>
            <a:endParaRPr lang="nb-NO" sz="1400" dirty="0"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Legater / fond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Kommune / fylkeskommune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Bingomidler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Sparebankstiftelsen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>
                <a:latin typeface="+mn-lt"/>
              </a:rPr>
              <a:t>Forsikringsselskaper, eks. Gjensidigestiftelsen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400" dirty="0" err="1">
                <a:latin typeface="+mn-lt"/>
              </a:rPr>
              <a:t>Lions</a:t>
            </a:r>
            <a:r>
              <a:rPr lang="nb-NO" sz="1400" dirty="0">
                <a:latin typeface="+mn-lt"/>
              </a:rPr>
              <a:t> </a:t>
            </a:r>
            <a:r>
              <a:rPr lang="nb-NO" sz="1400" dirty="0" err="1">
                <a:latin typeface="+mn-lt"/>
              </a:rPr>
              <a:t>club</a:t>
            </a:r>
            <a:r>
              <a:rPr lang="nb-NO" sz="1400" dirty="0">
                <a:latin typeface="+mn-lt"/>
              </a:rPr>
              <a:t> / </a:t>
            </a:r>
            <a:r>
              <a:rPr lang="nb-NO" sz="1400" dirty="0" err="1">
                <a:latin typeface="+mn-lt"/>
              </a:rPr>
              <a:t>Kiwanis</a:t>
            </a:r>
            <a:endParaRPr lang="nb-NO" sz="1400" dirty="0">
              <a:latin typeface="+mn-lt"/>
            </a:endParaRPr>
          </a:p>
          <a:p>
            <a:pPr algn="l"/>
            <a:endParaRPr lang="nb-NO" sz="1400" dirty="0"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nb-NO" sz="1400" b="0" dirty="0"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nb-NO" sz="1400" b="0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nb-NO" sz="1400" b="0" dirty="0"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nb-NO" sz="1400" dirty="0">
              <a:latin typeface="+mn-lt"/>
            </a:endParaRPr>
          </a:p>
          <a:p>
            <a:endParaRPr lang="en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Legathåndboken 2022">
            <a:extLst>
              <a:ext uri="{FF2B5EF4-FFF2-40B4-BE49-F238E27FC236}">
                <a16:creationId xmlns:a16="http://schemas.microsoft.com/office/drawing/2014/main" id="{221D10EF-503A-7861-B20D-55419A909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05" y="2982218"/>
            <a:ext cx="1666366" cy="26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0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</vt:lpstr>
      <vt:lpstr>Office Theme</vt:lpstr>
      <vt:lpstr>Hvor søke prosjektmidler til lokallag?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 Aker-Iversen</dc:creator>
  <cp:lastModifiedBy>Eli Steen</cp:lastModifiedBy>
  <cp:revision>5</cp:revision>
  <dcterms:created xsi:type="dcterms:W3CDTF">2022-11-04T07:56:25Z</dcterms:created>
  <dcterms:modified xsi:type="dcterms:W3CDTF">2022-11-14T17:07:00Z</dcterms:modified>
</cp:coreProperties>
</file>