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3" r:id="rId3"/>
    <p:sldId id="300" r:id="rId4"/>
    <p:sldId id="301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2" r:id="rId13"/>
    <p:sldId id="310" r:id="rId14"/>
    <p:sldId id="302" r:id="rId15"/>
    <p:sldId id="311" r:id="rId16"/>
  </p:sldIdLst>
  <p:sldSz cx="9144000" cy="6858000" type="screen4x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0600"/>
    <a:srgbClr val="E18405"/>
    <a:srgbClr val="D18519"/>
    <a:srgbClr val="BD0600"/>
    <a:srgbClr val="95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6" autoAdjust="0"/>
    <p:restoredTop sz="94670" autoAdjust="0"/>
  </p:normalViewPr>
  <p:slideViewPr>
    <p:cSldViewPr>
      <p:cViewPr varScale="1">
        <p:scale>
          <a:sx n="101" d="100"/>
          <a:sy n="101" d="100"/>
        </p:scale>
        <p:origin x="13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y Utne Knutsen" userId="9737f7120ff7ca68" providerId="LiveId" clId="{F99D49C0-7126-40A6-BED3-88458EC2B24B}"/>
    <pc:docChg chg="undo custSel addSld delSld modSld sldOrd">
      <pc:chgData name="Evy Utne Knutsen" userId="9737f7120ff7ca68" providerId="LiveId" clId="{F99D49C0-7126-40A6-BED3-88458EC2B24B}" dt="2023-03-08T08:55:59.462" v="6935" actId="13926"/>
      <pc:docMkLst>
        <pc:docMk/>
      </pc:docMkLst>
      <pc:sldChg chg="modSp mod">
        <pc:chgData name="Evy Utne Knutsen" userId="9737f7120ff7ca68" providerId="LiveId" clId="{F99D49C0-7126-40A6-BED3-88458EC2B24B}" dt="2023-03-04T11:49:44.989" v="6518" actId="20577"/>
        <pc:sldMkLst>
          <pc:docMk/>
          <pc:sldMk cId="0" sldId="256"/>
        </pc:sldMkLst>
        <pc:spChg chg="mod">
          <ac:chgData name="Evy Utne Knutsen" userId="9737f7120ff7ca68" providerId="LiveId" clId="{F99D49C0-7126-40A6-BED3-88458EC2B24B}" dt="2023-03-04T11:49:44.989" v="6518" actId="20577"/>
          <ac:spMkLst>
            <pc:docMk/>
            <pc:sldMk cId="0" sldId="256"/>
            <ac:spMk id="5122" creationId="{6F70C51B-C09D-076D-D264-7ED9ACD3A977}"/>
          </ac:spMkLst>
        </pc:spChg>
      </pc:sldChg>
      <pc:sldChg chg="addSp modSp mod">
        <pc:chgData name="Evy Utne Knutsen" userId="9737f7120ff7ca68" providerId="LiveId" clId="{F99D49C0-7126-40A6-BED3-88458EC2B24B}" dt="2023-03-04T11:54:32.714" v="6525" actId="5793"/>
        <pc:sldMkLst>
          <pc:docMk/>
          <pc:sldMk cId="0" sldId="273"/>
        </pc:sldMkLst>
        <pc:spChg chg="mod">
          <ac:chgData name="Evy Utne Knutsen" userId="9737f7120ff7ca68" providerId="LiveId" clId="{F99D49C0-7126-40A6-BED3-88458EC2B24B}" dt="2023-03-04T11:54:28.919" v="6524" actId="122"/>
          <ac:spMkLst>
            <pc:docMk/>
            <pc:sldMk cId="0" sldId="273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1:54:32.714" v="6525" actId="5793"/>
          <ac:spMkLst>
            <pc:docMk/>
            <pc:sldMk cId="0" sldId="273"/>
            <ac:spMk id="3" creationId="{EABD7D38-0774-E964-ED8B-D82E83CB7D96}"/>
          </ac:spMkLst>
        </pc:spChg>
        <pc:picChg chg="add mod">
          <ac:chgData name="Evy Utne Knutsen" userId="9737f7120ff7ca68" providerId="LiveId" clId="{F99D49C0-7126-40A6-BED3-88458EC2B24B}" dt="2023-03-04T11:53:50.881" v="6523" actId="1076"/>
          <ac:picMkLst>
            <pc:docMk/>
            <pc:sldMk cId="0" sldId="273"/>
            <ac:picMk id="4" creationId="{B1A5DE77-5032-41F3-D16F-310113366428}"/>
          </ac:picMkLst>
        </pc:picChg>
      </pc:sldChg>
      <pc:sldChg chg="del">
        <pc:chgData name="Evy Utne Knutsen" userId="9737f7120ff7ca68" providerId="LiveId" clId="{F99D49C0-7126-40A6-BED3-88458EC2B24B}" dt="2023-03-04T11:39:21.012" v="6312" actId="2696"/>
        <pc:sldMkLst>
          <pc:docMk/>
          <pc:sldMk cId="0" sldId="278"/>
        </pc:sldMkLst>
      </pc:sldChg>
      <pc:sldChg chg="del">
        <pc:chgData name="Evy Utne Knutsen" userId="9737f7120ff7ca68" providerId="LiveId" clId="{F99D49C0-7126-40A6-BED3-88458EC2B24B}" dt="2023-03-04T11:39:33.197" v="6313" actId="2696"/>
        <pc:sldMkLst>
          <pc:docMk/>
          <pc:sldMk cId="0" sldId="285"/>
        </pc:sldMkLst>
      </pc:sldChg>
      <pc:sldChg chg="del">
        <pc:chgData name="Evy Utne Knutsen" userId="9737f7120ff7ca68" providerId="LiveId" clId="{F99D49C0-7126-40A6-BED3-88458EC2B24B}" dt="2023-03-04T11:40:40.455" v="6319" actId="2696"/>
        <pc:sldMkLst>
          <pc:docMk/>
          <pc:sldMk cId="0" sldId="292"/>
        </pc:sldMkLst>
      </pc:sldChg>
      <pc:sldChg chg="del">
        <pc:chgData name="Evy Utne Knutsen" userId="9737f7120ff7ca68" providerId="LiveId" clId="{F99D49C0-7126-40A6-BED3-88458EC2B24B}" dt="2023-03-04T11:40:18.375" v="6317" actId="2696"/>
        <pc:sldMkLst>
          <pc:docMk/>
          <pc:sldMk cId="0" sldId="293"/>
        </pc:sldMkLst>
      </pc:sldChg>
      <pc:sldChg chg="del">
        <pc:chgData name="Evy Utne Knutsen" userId="9737f7120ff7ca68" providerId="LiveId" clId="{F99D49C0-7126-40A6-BED3-88458EC2B24B}" dt="2023-03-04T11:39:58.506" v="6315" actId="2696"/>
        <pc:sldMkLst>
          <pc:docMk/>
          <pc:sldMk cId="0" sldId="294"/>
        </pc:sldMkLst>
      </pc:sldChg>
      <pc:sldChg chg="del">
        <pc:chgData name="Evy Utne Knutsen" userId="9737f7120ff7ca68" providerId="LiveId" clId="{F99D49C0-7126-40A6-BED3-88458EC2B24B}" dt="2023-03-04T11:39:42.904" v="6314" actId="2696"/>
        <pc:sldMkLst>
          <pc:docMk/>
          <pc:sldMk cId="0" sldId="295"/>
        </pc:sldMkLst>
      </pc:sldChg>
      <pc:sldChg chg="del">
        <pc:chgData name="Evy Utne Knutsen" userId="9737f7120ff7ca68" providerId="LiveId" clId="{F99D49C0-7126-40A6-BED3-88458EC2B24B}" dt="2023-03-04T11:40:06.076" v="6316" actId="2696"/>
        <pc:sldMkLst>
          <pc:docMk/>
          <pc:sldMk cId="0" sldId="296"/>
        </pc:sldMkLst>
      </pc:sldChg>
      <pc:sldChg chg="del">
        <pc:chgData name="Evy Utne Knutsen" userId="9737f7120ff7ca68" providerId="LiveId" clId="{F99D49C0-7126-40A6-BED3-88458EC2B24B}" dt="2023-03-04T11:40:24.345" v="6318" actId="2696"/>
        <pc:sldMkLst>
          <pc:docMk/>
          <pc:sldMk cId="0" sldId="298"/>
        </pc:sldMkLst>
      </pc:sldChg>
      <pc:sldChg chg="del">
        <pc:chgData name="Evy Utne Knutsen" userId="9737f7120ff7ca68" providerId="LiveId" clId="{F99D49C0-7126-40A6-BED3-88458EC2B24B}" dt="2023-03-04T11:39:03.153" v="6311" actId="2696"/>
        <pc:sldMkLst>
          <pc:docMk/>
          <pc:sldMk cId="1129094636" sldId="299"/>
        </pc:sldMkLst>
      </pc:sldChg>
      <pc:sldChg chg="modSp mod">
        <pc:chgData name="Evy Utne Knutsen" userId="9737f7120ff7ca68" providerId="LiveId" clId="{F99D49C0-7126-40A6-BED3-88458EC2B24B}" dt="2023-03-04T10:22:13.228" v="3986" actId="14100"/>
        <pc:sldMkLst>
          <pc:docMk/>
          <pc:sldMk cId="3920267928" sldId="300"/>
        </pc:sldMkLst>
        <pc:spChg chg="mod">
          <ac:chgData name="Evy Utne Knutsen" userId="9737f7120ff7ca68" providerId="LiveId" clId="{F99D49C0-7126-40A6-BED3-88458EC2B24B}" dt="2023-03-04T10:21:12.583" v="3896" actId="1076"/>
          <ac:spMkLst>
            <pc:docMk/>
            <pc:sldMk cId="3920267928" sldId="300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0:22:13.228" v="3986" actId="14100"/>
          <ac:spMkLst>
            <pc:docMk/>
            <pc:sldMk cId="3920267928" sldId="300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3T17:03:46.727" v="1220" actId="20577"/>
        <pc:sldMkLst>
          <pc:docMk/>
          <pc:sldMk cId="655165593" sldId="301"/>
        </pc:sldMkLst>
        <pc:spChg chg="mod">
          <ac:chgData name="Evy Utne Knutsen" userId="9737f7120ff7ca68" providerId="LiveId" clId="{F99D49C0-7126-40A6-BED3-88458EC2B24B}" dt="2023-03-03T17:01:33.731" v="1185" actId="20577"/>
          <ac:spMkLst>
            <pc:docMk/>
            <pc:sldMk cId="655165593" sldId="301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3T17:03:46.727" v="1220" actId="20577"/>
          <ac:spMkLst>
            <pc:docMk/>
            <pc:sldMk cId="655165593" sldId="301"/>
            <ac:spMk id="3" creationId="{EABD7D38-0774-E964-ED8B-D82E83CB7D96}"/>
          </ac:spMkLst>
        </pc:spChg>
      </pc:sldChg>
      <pc:sldChg chg="modSp add mod ord">
        <pc:chgData name="Evy Utne Knutsen" userId="9737f7120ff7ca68" providerId="LiveId" clId="{F99D49C0-7126-40A6-BED3-88458EC2B24B}" dt="2023-03-04T11:38:52.537" v="6310" actId="14100"/>
        <pc:sldMkLst>
          <pc:docMk/>
          <pc:sldMk cId="4060048020" sldId="302"/>
        </pc:sldMkLst>
        <pc:spChg chg="mod">
          <ac:chgData name="Evy Utne Knutsen" userId="9737f7120ff7ca68" providerId="LiveId" clId="{F99D49C0-7126-40A6-BED3-88458EC2B24B}" dt="2023-03-04T11:32:17.164" v="6197" actId="14100"/>
          <ac:spMkLst>
            <pc:docMk/>
            <pc:sldMk cId="4060048020" sldId="302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1:38:52.537" v="6310" actId="14100"/>
          <ac:spMkLst>
            <pc:docMk/>
            <pc:sldMk cId="4060048020" sldId="302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4T10:26:05.586" v="3987"/>
        <pc:sldMkLst>
          <pc:docMk/>
          <pc:sldMk cId="1114000482" sldId="303"/>
        </pc:sldMkLst>
        <pc:spChg chg="mod">
          <ac:chgData name="Evy Utne Knutsen" userId="9737f7120ff7ca68" providerId="LiveId" clId="{F99D49C0-7126-40A6-BED3-88458EC2B24B}" dt="2023-03-03T17:12:21.383" v="1301" actId="14100"/>
          <ac:spMkLst>
            <pc:docMk/>
            <pc:sldMk cId="1114000482" sldId="303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0:26:05.586" v="3987"/>
          <ac:spMkLst>
            <pc:docMk/>
            <pc:sldMk cId="1114000482" sldId="303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4T10:27:25.102" v="3988" actId="13926"/>
        <pc:sldMkLst>
          <pc:docMk/>
          <pc:sldMk cId="397862764" sldId="304"/>
        </pc:sldMkLst>
        <pc:spChg chg="mod">
          <ac:chgData name="Evy Utne Knutsen" userId="9737f7120ff7ca68" providerId="LiveId" clId="{F99D49C0-7126-40A6-BED3-88458EC2B24B}" dt="2023-03-03T17:16:56.983" v="1963" actId="20577"/>
          <ac:spMkLst>
            <pc:docMk/>
            <pc:sldMk cId="397862764" sldId="304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0:27:25.102" v="3988" actId="13926"/>
          <ac:spMkLst>
            <pc:docMk/>
            <pc:sldMk cId="397862764" sldId="304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3T17:24:29.406" v="3170" actId="13926"/>
        <pc:sldMkLst>
          <pc:docMk/>
          <pc:sldMk cId="2263927796" sldId="305"/>
        </pc:sldMkLst>
        <pc:spChg chg="mod">
          <ac:chgData name="Evy Utne Knutsen" userId="9737f7120ff7ca68" providerId="LiveId" clId="{F99D49C0-7126-40A6-BED3-88458EC2B24B}" dt="2023-03-03T17:21:28.743" v="2547" actId="20577"/>
          <ac:spMkLst>
            <pc:docMk/>
            <pc:sldMk cId="2263927796" sldId="305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3T17:24:29.406" v="3170" actId="13926"/>
          <ac:spMkLst>
            <pc:docMk/>
            <pc:sldMk cId="2263927796" sldId="305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4T10:39:20.877" v="4120" actId="5793"/>
        <pc:sldMkLst>
          <pc:docMk/>
          <pc:sldMk cId="3904342074" sldId="306"/>
        </pc:sldMkLst>
        <pc:spChg chg="mod">
          <ac:chgData name="Evy Utne Knutsen" userId="9737f7120ff7ca68" providerId="LiveId" clId="{F99D49C0-7126-40A6-BED3-88458EC2B24B}" dt="2023-03-03T17:25:16.449" v="3195" actId="20577"/>
          <ac:spMkLst>
            <pc:docMk/>
            <pc:sldMk cId="3904342074" sldId="306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0:39:20.877" v="4120" actId="5793"/>
          <ac:spMkLst>
            <pc:docMk/>
            <pc:sldMk cId="3904342074" sldId="306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4T10:51:59.113" v="4643" actId="5793"/>
        <pc:sldMkLst>
          <pc:docMk/>
          <pc:sldMk cId="2499003686" sldId="307"/>
        </pc:sldMkLst>
        <pc:spChg chg="mod">
          <ac:chgData name="Evy Utne Knutsen" userId="9737f7120ff7ca68" providerId="LiveId" clId="{F99D49C0-7126-40A6-BED3-88458EC2B24B}" dt="2023-03-03T17:28:00.235" v="3621" actId="20577"/>
          <ac:spMkLst>
            <pc:docMk/>
            <pc:sldMk cId="2499003686" sldId="307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0:51:59.113" v="4643" actId="5793"/>
          <ac:spMkLst>
            <pc:docMk/>
            <pc:sldMk cId="2499003686" sldId="307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8T08:52:28.279" v="6614" actId="313"/>
        <pc:sldMkLst>
          <pc:docMk/>
          <pc:sldMk cId="1962934847" sldId="308"/>
        </pc:sldMkLst>
        <pc:spChg chg="mod">
          <ac:chgData name="Evy Utne Knutsen" userId="9737f7120ff7ca68" providerId="LiveId" clId="{F99D49C0-7126-40A6-BED3-88458EC2B24B}" dt="2023-03-04T10:54:17.495" v="4647" actId="14100"/>
          <ac:spMkLst>
            <pc:docMk/>
            <pc:sldMk cId="1962934847" sldId="308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8T08:52:28.279" v="6614" actId="313"/>
          <ac:spMkLst>
            <pc:docMk/>
            <pc:sldMk cId="1962934847" sldId="308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8T08:55:59.462" v="6935" actId="13926"/>
        <pc:sldMkLst>
          <pc:docMk/>
          <pc:sldMk cId="2050234501" sldId="309"/>
        </pc:sldMkLst>
        <pc:spChg chg="mod">
          <ac:chgData name="Evy Utne Knutsen" userId="9737f7120ff7ca68" providerId="LiveId" clId="{F99D49C0-7126-40A6-BED3-88458EC2B24B}" dt="2023-03-04T11:03:29.773" v="5078" actId="14100"/>
          <ac:spMkLst>
            <pc:docMk/>
            <pc:sldMk cId="2050234501" sldId="309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8T08:55:59.462" v="6935" actId="13926"/>
          <ac:spMkLst>
            <pc:docMk/>
            <pc:sldMk cId="2050234501" sldId="309"/>
            <ac:spMk id="3" creationId="{EABD7D38-0774-E964-ED8B-D82E83CB7D96}"/>
          </ac:spMkLst>
        </pc:spChg>
      </pc:sldChg>
      <pc:sldChg chg="modSp add mod">
        <pc:chgData name="Evy Utne Knutsen" userId="9737f7120ff7ca68" providerId="LiveId" clId="{F99D49C0-7126-40A6-BED3-88458EC2B24B}" dt="2023-03-04T11:23:38.110" v="5879" actId="20577"/>
        <pc:sldMkLst>
          <pc:docMk/>
          <pc:sldMk cId="2711063444" sldId="310"/>
        </pc:sldMkLst>
        <pc:spChg chg="mod">
          <ac:chgData name="Evy Utne Knutsen" userId="9737f7120ff7ca68" providerId="LiveId" clId="{F99D49C0-7126-40A6-BED3-88458EC2B24B}" dt="2023-03-04T11:16:26.890" v="5594" actId="20577"/>
          <ac:spMkLst>
            <pc:docMk/>
            <pc:sldMk cId="2711063444" sldId="310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1:23:38.110" v="5879" actId="20577"/>
          <ac:spMkLst>
            <pc:docMk/>
            <pc:sldMk cId="2711063444" sldId="310"/>
            <ac:spMk id="3" creationId="{EABD7D38-0774-E964-ED8B-D82E83CB7D96}"/>
          </ac:spMkLst>
        </pc:spChg>
      </pc:sldChg>
      <pc:sldChg chg="modSp add mod ord">
        <pc:chgData name="Evy Utne Knutsen" userId="9737f7120ff7ca68" providerId="LiveId" clId="{F99D49C0-7126-40A6-BED3-88458EC2B24B}" dt="2023-03-04T11:45:47.586" v="6483" actId="20577"/>
        <pc:sldMkLst>
          <pc:docMk/>
          <pc:sldMk cId="1753580903" sldId="311"/>
        </pc:sldMkLst>
        <pc:spChg chg="mod">
          <ac:chgData name="Evy Utne Knutsen" userId="9737f7120ff7ca68" providerId="LiveId" clId="{F99D49C0-7126-40A6-BED3-88458EC2B24B}" dt="2023-03-04T11:45:47.586" v="6483" actId="20577"/>
          <ac:spMkLst>
            <pc:docMk/>
            <pc:sldMk cId="1753580903" sldId="311"/>
            <ac:spMk id="2" creationId="{3DBCF945-2980-BDA5-58DE-B5D2B3364CC7}"/>
          </ac:spMkLst>
        </pc:spChg>
        <pc:spChg chg="mod">
          <ac:chgData name="Evy Utne Knutsen" userId="9737f7120ff7ca68" providerId="LiveId" clId="{F99D49C0-7126-40A6-BED3-88458EC2B24B}" dt="2023-03-04T11:45:24.850" v="6456" actId="14100"/>
          <ac:spMkLst>
            <pc:docMk/>
            <pc:sldMk cId="1753580903" sldId="311"/>
            <ac:spMk id="3" creationId="{EABD7D38-0774-E964-ED8B-D82E83CB7D96}"/>
          </ac:spMkLst>
        </pc:spChg>
      </pc:sldChg>
      <pc:sldChg chg="add">
        <pc:chgData name="Evy Utne Knutsen" userId="9737f7120ff7ca68" providerId="LiveId" clId="{F99D49C0-7126-40A6-BED3-88458EC2B24B}" dt="2023-03-08T08:53:00.727" v="6615" actId="2890"/>
        <pc:sldMkLst>
          <pc:docMk/>
          <pc:sldMk cId="3844052058" sldId="3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3469F10-D9DE-5298-5A96-88C705985C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E983FCD-2E0C-2FA2-5BAF-2A41E193C4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FB47D47F-7F96-BF8F-8889-1D570E3150D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45A22344-5FC0-FCBF-8AC6-75D26DCC50B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F8988B9-C757-42E9-A247-136BA0CEA27B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F1D8A96-C49A-7C5E-CC0E-64B208C40BC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F076CD7-FF04-1DE8-E004-DCF53BBFE4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7F10149-8382-2C94-DE2A-6E3A161376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BBC500B-1CE7-AC98-1F80-29D43A17EC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noProof="0"/>
              <a:t>Click to edit Master text styles</a:t>
            </a:r>
          </a:p>
          <a:p>
            <a:pPr lvl="1"/>
            <a:r>
              <a:rPr lang="nb-NO" altLang="nb-NO" noProof="0"/>
              <a:t>Second level</a:t>
            </a:r>
          </a:p>
          <a:p>
            <a:pPr lvl="2"/>
            <a:r>
              <a:rPr lang="nb-NO" altLang="nb-NO" noProof="0"/>
              <a:t>Third level</a:t>
            </a:r>
          </a:p>
          <a:p>
            <a:pPr lvl="3"/>
            <a:r>
              <a:rPr lang="nb-NO" altLang="nb-NO" noProof="0"/>
              <a:t>Fourth level</a:t>
            </a:r>
          </a:p>
          <a:p>
            <a:pPr lvl="4"/>
            <a:r>
              <a:rPr lang="nb-NO" altLang="nb-NO" noProof="0"/>
              <a:t>Fifth level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8DC0DF5B-4293-4D63-91ED-31F1057877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 altLang="nb-NO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7B4287D1-8947-33F1-2761-DB79798124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1E7A36-D47D-41D5-856F-0983964AC28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 bwMode="inv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9906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nb-NO" noProof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352800"/>
            <a:ext cx="7772400" cy="1219200"/>
          </a:xfrm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 sz="2400" i="1"/>
            </a:lvl1pPr>
          </a:lstStyle>
          <a:p>
            <a:pPr lvl="0"/>
            <a:r>
              <a:rPr lang="en-US" altLang="nb-NO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1B13717-8CB1-AC63-E624-DBA9F3DD34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37338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EBCEC27-8745-4554-033A-2ED42CBA3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410200" y="6248400"/>
            <a:ext cx="1828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96802AC-123F-AE22-6EF3-56CBFB07DC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91400" y="6248400"/>
            <a:ext cx="1066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006D9-2402-454B-B106-1119E58FE145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75880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2F7132-F4BF-5C7D-87DA-2F843ED0A9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B23D5E-0692-8CD0-09A2-D7282A275C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665230-8D05-2CDE-89EC-DBEFAC6505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22818-30DB-4043-B0F5-604ED6EDC5F6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41601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15100" y="1981200"/>
            <a:ext cx="1943100" cy="31242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5676900" cy="31242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74B9BC-FCA2-4978-2BCF-787EE8BC43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468329-E45A-FCEE-8121-BB9449BECC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D4AE13-4686-2B95-8A0A-487739C96A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3DA4C-FC69-4038-AB9A-661BF128F003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06850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F50114-8719-D826-C005-6238BDB3FF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F66B6B-B3C4-9964-1EB6-3634BE7920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FDD5DC-CC79-E5E4-E5C6-442A346F38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8DC0B-8FB9-4602-B84A-9418BB1DAF0E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30523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AD495A-F831-64B4-97E4-B03243EE0C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6806D1-49C0-9FCE-D6C5-FC61739D1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ED6A261-FF84-468B-E18D-AE7707E6E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C4122-A526-41FF-9522-233949FEAC5B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698966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85800" y="3200400"/>
            <a:ext cx="3810000" cy="1905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3200400"/>
            <a:ext cx="3810000" cy="1905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08CF8C-B481-01DC-AD60-A42EF6E7D9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054976-2698-3983-7A32-0DD98B977B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3BE4A0-D456-7394-4499-A88D23CC34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A70E8-45CA-45C2-A490-95DFC7A89C4D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416434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92752A7-D4D8-B5F2-927A-C2047171A7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175ADC0-A748-0D44-BD57-1A5CAAFCCF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4569F3-D5B0-ED2A-A659-E6668311D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E8173-7741-4D6C-9057-6E7D1523A694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084989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6CD7484-428B-2FCF-5298-4C3184AB5F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227DED9-8FA5-C028-FDE4-98B82DF8FD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E8545F7-4C34-B015-1ADB-B15B99A1F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9CB90-EE6D-4A5B-BEA9-3A8EE7ECEF0E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05299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278D953-9F5E-F5F8-C690-714AE54556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283EEF-88B6-7C9A-A6E8-29C5CA2028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1E42AB-34B0-C22D-4B22-C66E74204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FC87B-E239-4283-8FBE-9E6F20D4C75A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243499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FF0A8-0B00-019D-ECFE-B77270384B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E42535-7B53-A443-9B83-72EE9C5709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D0F76B-B2A8-F312-5FE5-41D14785A5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CE6CA-4BA2-4D06-8C31-0D0AB909D4F0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1575076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4E67A4-1D4A-89E1-9960-7517E7B28F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DA63F6-A1B8-F4BC-A200-B3DA40A319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6EC97C-4D48-76B7-E0A6-27538B2D89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EB16D-9DDD-46C1-B678-5C251E3601A1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3256169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B06FCFE-DE27-4657-9D57-18BD6AA385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9812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Dette er en start på en presentasjon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7228C9-C11D-DA82-6927-00D63F295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200400"/>
            <a:ext cx="77724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edit Master text styles</a:t>
            </a:r>
          </a:p>
          <a:p>
            <a:pPr lvl="1"/>
            <a:r>
              <a:rPr lang="en-US" altLang="nb-NO"/>
              <a:t>Second level</a:t>
            </a:r>
          </a:p>
          <a:p>
            <a:pPr lvl="2"/>
            <a:r>
              <a:rPr lang="en-US" altLang="nb-NO"/>
              <a:t>Third level</a:t>
            </a:r>
          </a:p>
          <a:p>
            <a:pPr lvl="3"/>
            <a:r>
              <a:rPr lang="en-US" altLang="nb-NO"/>
              <a:t>Fourth level</a:t>
            </a:r>
          </a:p>
          <a:p>
            <a:pPr lvl="4"/>
            <a:r>
              <a:rPr lang="en-US" altLang="nb-NO"/>
              <a:t>Fifth level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AA7513F-0954-2283-E838-23E1E8929B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91000" y="6270625"/>
            <a:ext cx="1295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EC84ACE-6433-0B4D-FD0C-B5B65A56832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270625"/>
            <a:ext cx="1371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nb-NO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A4741C59-7279-3B58-D84A-D78E219094A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15200" y="6270625"/>
            <a:ext cx="1143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1F0F3CB6-5015-48FF-A1D0-A3EA8B2EAAF2}" type="slidenum">
              <a:rPr lang="en-US" altLang="nb-NO"/>
              <a:pPr>
                <a:defRPr/>
              </a:pPr>
              <a:t>‹#›</a:t>
            </a:fld>
            <a:endParaRPr lang="en-US" altLang="nb-N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2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rgbClr val="B206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B20600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Blip>
          <a:blip r:embed="rId14"/>
        </a:buBlip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Blip>
          <a:blip r:embed="rId15"/>
        </a:buBlip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E18405"/>
        </a:buClr>
        <a:buSzPct val="35000"/>
        <a:buFont typeface="Wingdings" panose="05000000000000000000" pitchFamily="2" charset="2"/>
        <a:buChar char="l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E18405"/>
        </a:buClr>
        <a:buSzPct val="50000"/>
        <a:buFont typeface="Times" panose="02020603050405020304" pitchFamily="18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E18405"/>
        </a:buClr>
        <a:buSzPct val="30000"/>
        <a:buFont typeface="Times" panose="02020603050405020304" pitchFamily="18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funorge.org/Organisasjonsarbeid/Likepersonsarbeid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ovdata.no/dokument/SF/forskrift/2023-01-01-122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6F70C51B-C09D-076D-D264-7ED9ACD3A9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528" y="260647"/>
            <a:ext cx="7453585" cy="2952329"/>
          </a:xfrm>
        </p:spPr>
        <p:txBody>
          <a:bodyPr/>
          <a:lstStyle/>
          <a:p>
            <a:br>
              <a:rPr lang="nb-NO" altLang="nb-NO" dirty="0"/>
            </a:br>
            <a:r>
              <a:rPr lang="nb-NO" altLang="nb-NO" dirty="0"/>
              <a:t>Webinar 9. mars 2023</a:t>
            </a:r>
            <a:br>
              <a:rPr lang="nb-NO" altLang="nb-NO" dirty="0"/>
            </a:br>
            <a:br>
              <a:rPr lang="nb-NO" altLang="nb-NO" dirty="0"/>
            </a:br>
            <a:r>
              <a:rPr lang="nb-NO" altLang="nb-NO" dirty="0"/>
              <a:t>Likepersoner og likepersonarbeid i NFU</a:t>
            </a:r>
            <a:br>
              <a:rPr lang="nb-NO" altLang="nb-NO" dirty="0"/>
            </a:br>
            <a:br>
              <a:rPr lang="nb-NO" altLang="nb-NO" dirty="0"/>
            </a:br>
            <a:r>
              <a:rPr lang="nb-NO" altLang="nb-NO" sz="2000" dirty="0">
                <a:solidFill>
                  <a:schemeClr val="bg1"/>
                </a:solidFill>
              </a:rPr>
              <a:t>Det blir gjort opptak av webinaret</a:t>
            </a:r>
            <a:br>
              <a:rPr lang="nb-NO" altLang="nb-NO" dirty="0"/>
            </a:br>
            <a:endParaRPr lang="nb-NO" altLang="nb-NO" dirty="0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3CB968A1-80D1-0D48-B52E-F59CA34BC49D}"/>
              </a:ext>
            </a:extLst>
          </p:cNvPr>
          <p:cNvSpPr txBox="1"/>
          <p:nvPr/>
        </p:nvSpPr>
        <p:spPr>
          <a:xfrm>
            <a:off x="6228184" y="537321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>
                <a:solidFill>
                  <a:schemeClr val="bg1"/>
                </a:solidFill>
              </a:rPr>
              <a:t>Evy Utne Knutsen</a:t>
            </a:r>
          </a:p>
          <a:p>
            <a:endParaRPr lang="nb-NO" sz="1200" dirty="0">
              <a:solidFill>
                <a:schemeClr val="bg1"/>
              </a:solidFill>
            </a:endParaRPr>
          </a:p>
          <a:p>
            <a:r>
              <a:rPr lang="nb-NO" sz="1200" dirty="0">
                <a:solidFill>
                  <a:schemeClr val="bg1"/>
                </a:solidFill>
              </a:rPr>
              <a:t>NFU </a:t>
            </a:r>
            <a:r>
              <a:rPr lang="nb-NO" sz="1200" dirty="0" err="1">
                <a:solidFill>
                  <a:schemeClr val="bg1"/>
                </a:solidFill>
              </a:rPr>
              <a:t>Vestland</a:t>
            </a:r>
            <a:r>
              <a:rPr lang="nb-NO" sz="1200" dirty="0">
                <a:solidFill>
                  <a:schemeClr val="bg1"/>
                </a:solidFill>
              </a:rPr>
              <a:t> fylkesstyre</a:t>
            </a:r>
            <a:endParaRPr lang="nb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6A3DF06-ADC0-707A-FBCE-D7D0A13CA96B}"/>
              </a:ext>
            </a:extLst>
          </p:cNvPr>
          <p:cNvSpPr txBox="1"/>
          <p:nvPr/>
        </p:nvSpPr>
        <p:spPr>
          <a:xfrm>
            <a:off x="827584" y="3427685"/>
            <a:ext cx="7128791" cy="1572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nn-NO" sz="1800" i="1" kern="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nn-NO" sz="1800" b="1" i="1" kern="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Likeperson – en viktig ressurs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nn-NO" sz="1800" b="1" i="1" kern="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 Bufdir: « Forskrift om tilskudd til funksjonshemmedes organisasjoner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nn-NO" sz="1800" b="1" i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Slik rapporterer vi likepersonsarbeid i NFU</a:t>
            </a:r>
            <a:r>
              <a:rPr lang="nn-NO" sz="1800" b="1" i="1" kern="100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nn-NO" sz="1800" i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Slik rapporterer vi i NFU</a:t>
            </a:r>
            <a:endParaRPr lang="nb-NO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En samtale mellom likeperson og medlem av organisasjonen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være personlig fremmøte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Eksempel: planlagt samtale over en kopp kaffe, felles-middag/lunsj etter endt kursdag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000" dirty="0"/>
              <a:t>Telefonsamtaler teller ikke, vi rapporterer at vi har telefontjeneste og får poeng for dette.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7416824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1. Oppsøkende likepersonsarbeid</a:t>
            </a:r>
          </a:p>
        </p:txBody>
      </p:sp>
    </p:spTree>
    <p:extLst>
      <p:ext uri="{BB962C8B-B14F-4D97-AF65-F5344CB8AC3E}">
        <p14:creationId xmlns:p14="http://schemas.microsoft.com/office/powerpoint/2010/main" val="196293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r>
              <a:rPr lang="nb-NO" sz="2400" dirty="0"/>
              <a:t>Den enkle måten å si dette på er: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r>
              <a:rPr lang="nb-NO" sz="2400" i="1" dirty="0">
                <a:highlight>
                  <a:srgbClr val="00FFFF"/>
                </a:highlight>
              </a:rPr>
              <a:t>All aktivitet som organiseres av og for medlemmene våre er en tellende likepersonaktivitet så lenge den ledes av en registrert likeperson 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7416824" cy="1224136"/>
          </a:xfrm>
        </p:spPr>
        <p:txBody>
          <a:bodyPr/>
          <a:lstStyle/>
          <a:p>
            <a:pPr algn="ctr"/>
            <a:r>
              <a:rPr lang="nb-NO" dirty="0"/>
              <a:t>2. Samtalegruppe og </a:t>
            </a:r>
            <a:br>
              <a:rPr lang="nb-NO" dirty="0"/>
            </a:br>
            <a:r>
              <a:rPr lang="nb-NO" dirty="0"/>
              <a:t>aktivitetsgruppe</a:t>
            </a:r>
          </a:p>
        </p:txBody>
      </p:sp>
    </p:spTree>
    <p:extLst>
      <p:ext uri="{BB962C8B-B14F-4D97-AF65-F5344CB8AC3E}">
        <p14:creationId xmlns:p14="http://schemas.microsoft.com/office/powerpoint/2010/main" val="2050234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være ledet av en likeperson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minst 3 deltagere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vare i minst 45 minutter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Aktiviteten kan være digital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Eksempel: medlemsmøte, grillfest, juletrefest, kurs/aktivitet på kulturarrangement/sommerleirer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>
                <a:highlight>
                  <a:srgbClr val="FFFF00"/>
                </a:highlight>
              </a:rPr>
              <a:t>Må oppgis i årsmeldingen som likepersonaktivitet </a:t>
            </a:r>
            <a:r>
              <a:rPr lang="nb-NO" sz="2400" dirty="0"/>
              <a:t>i tillegg til registreringsskjema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1800" dirty="0"/>
              <a:t>Ikke tellende aktiviteter: styre- og årsmøter, «forelesninger» i div. fora, deltagelse i brukerutvalg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7416824" cy="1224136"/>
          </a:xfrm>
        </p:spPr>
        <p:txBody>
          <a:bodyPr/>
          <a:lstStyle/>
          <a:p>
            <a:pPr algn="ctr"/>
            <a:r>
              <a:rPr lang="nb-NO" dirty="0"/>
              <a:t>2. Samtalegruppe og </a:t>
            </a:r>
            <a:br>
              <a:rPr lang="nb-NO" dirty="0"/>
            </a:br>
            <a:r>
              <a:rPr lang="nb-NO" dirty="0"/>
              <a:t>aktivitetsgruppe</a:t>
            </a:r>
          </a:p>
        </p:txBody>
      </p:sp>
    </p:spTree>
    <p:extLst>
      <p:ext uri="{BB962C8B-B14F-4D97-AF65-F5344CB8AC3E}">
        <p14:creationId xmlns:p14="http://schemas.microsoft.com/office/powerpoint/2010/main" val="3844052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Tidsavgrenset aktivitet for opplæring av likepersoner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En kursdag må vare minst 2*45 minutter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Kan være digital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7416824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3. Likepersonskurs</a:t>
            </a:r>
          </a:p>
        </p:txBody>
      </p:sp>
    </p:spTree>
    <p:extLst>
      <p:ext uri="{BB962C8B-B14F-4D97-AF65-F5344CB8AC3E}">
        <p14:creationId xmlns:p14="http://schemas.microsoft.com/office/powerpoint/2010/main" val="2711063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4832" y="1268760"/>
            <a:ext cx="7649616" cy="4824536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Egen del av hjemmesiden, «Organisasjonsarbeid» hvor du finner alle nødvendige skjema og enkle forklaringer.</a:t>
            </a:r>
            <a:r>
              <a:rPr lang="nb-NO" sz="2400" dirty="0">
                <a:solidFill>
                  <a:schemeClr val="tx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br>
              <a:rPr lang="nb-NO" sz="2400" dirty="0">
                <a:solidFill>
                  <a:schemeClr val="tx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nb-NO" sz="2400" dirty="0">
                <a:solidFill>
                  <a:schemeClr val="tx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Likepersonsarbeid og rapportering - NFU Norge</a:t>
            </a:r>
            <a:br>
              <a:rPr lang="nb-NO" sz="2400" dirty="0"/>
            </a:b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Registrer deg som likeperson, du får godkjenning på e-post.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Fyll ut «Rapporteringsskjema for likepersonaktivitet»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Bekreft, en gang pr. år  at du har utført minst en likepersonaktivitet for å «være tellende likeperson</a:t>
            </a: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1296144"/>
          </a:xfrm>
        </p:spPr>
        <p:txBody>
          <a:bodyPr/>
          <a:lstStyle/>
          <a:p>
            <a:pPr algn="ctr"/>
            <a:r>
              <a:rPr lang="nb-NO" dirty="0"/>
              <a:t>3. Slik rapporterer vi likepersonsarbeid i NFU</a:t>
            </a:r>
          </a:p>
        </p:txBody>
      </p:sp>
    </p:spTree>
    <p:extLst>
      <p:ext uri="{BB962C8B-B14F-4D97-AF65-F5344CB8AC3E}">
        <p14:creationId xmlns:p14="http://schemas.microsoft.com/office/powerpoint/2010/main" val="4060048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5373216"/>
            <a:ext cx="7056784" cy="586170"/>
          </a:xfrm>
        </p:spPr>
        <p:txBody>
          <a:bodyPr/>
          <a:lstStyle/>
          <a:p>
            <a:pPr marL="114300" indent="0">
              <a:buNone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052736"/>
            <a:ext cx="7416824" cy="3744416"/>
          </a:xfrm>
        </p:spPr>
        <p:txBody>
          <a:bodyPr/>
          <a:lstStyle/>
          <a:p>
            <a:pPr algn="ctr"/>
            <a:r>
              <a:rPr lang="nb-NO" dirty="0"/>
              <a:t>Takk for oppmerksomheten</a:t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5358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836613"/>
            <a:ext cx="8351837" cy="5329237"/>
          </a:xfrm>
        </p:spPr>
        <p:txBody>
          <a:bodyPr/>
          <a:lstStyle/>
          <a:p>
            <a:pPr marL="0" indent="0">
              <a:buNone/>
              <a:defRPr/>
            </a:pPr>
            <a:endParaRPr lang="nb-NO" dirty="0"/>
          </a:p>
          <a:p>
            <a:pPr lvl="2">
              <a:defRPr/>
            </a:pPr>
            <a:endParaRPr lang="nb-NO" sz="16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marL="457200" lvl="1" indent="0">
              <a:buNone/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837" y="656357"/>
            <a:ext cx="7772400" cy="990600"/>
          </a:xfrm>
        </p:spPr>
        <p:txBody>
          <a:bodyPr/>
          <a:lstStyle/>
          <a:p>
            <a:pPr algn="ctr"/>
            <a:r>
              <a:rPr lang="nb-NO" dirty="0"/>
              <a:t>Likeperson  - en viktig ressurs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1A5DE77-5032-41F3-D16F-3101133664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825626"/>
            <a:ext cx="3789040" cy="3789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248472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Personlig erfaring</a:t>
            </a:r>
          </a:p>
          <a:p>
            <a:pPr marL="914400" lvl="1" indent="-342900">
              <a:buFont typeface="Arial" panose="020B0604020202020204" pitchFamily="34" charset="0"/>
              <a:buChar char="•"/>
              <a:defRPr/>
            </a:pPr>
            <a:r>
              <a:rPr lang="nb-NO" sz="2000" dirty="0"/>
              <a:t>som pårørende</a:t>
            </a:r>
          </a:p>
          <a:p>
            <a:pPr marL="914400" lvl="1" indent="-342900">
              <a:buFont typeface="Arial" panose="020B0604020202020204" pitchFamily="34" charset="0"/>
              <a:buChar char="•"/>
              <a:defRPr/>
            </a:pPr>
            <a:r>
              <a:rPr lang="nb-NO" sz="2000" dirty="0"/>
              <a:t>som familiemedlem</a:t>
            </a:r>
          </a:p>
          <a:p>
            <a:pPr marL="914400" lvl="1" indent="-342900">
              <a:buFont typeface="Arial" panose="020B0604020202020204" pitchFamily="34" charset="0"/>
              <a:buChar char="•"/>
              <a:defRPr/>
            </a:pPr>
            <a:r>
              <a:rPr lang="nb-NO" sz="2000" dirty="0"/>
              <a:t>har nedsatt funksjonsevne selv</a:t>
            </a:r>
          </a:p>
          <a:p>
            <a:pPr marL="914400" lvl="1" indent="-342900">
              <a:buFont typeface="Arial" panose="020B0604020202020204" pitchFamily="34" charset="0"/>
              <a:buChar char="•"/>
              <a:defRPr/>
            </a:pPr>
            <a:endParaRPr lang="nb-NO" sz="2000" dirty="0"/>
          </a:p>
          <a:p>
            <a:pPr marL="51435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Frivillig og ulønnet</a:t>
            </a:r>
          </a:p>
          <a:p>
            <a:pPr marL="171450" indent="0">
              <a:buNone/>
              <a:defRPr/>
            </a:pPr>
            <a:endParaRPr lang="nb-NO" sz="2400" dirty="0"/>
          </a:p>
          <a:p>
            <a:pPr marL="51435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Har taushetsplikt</a:t>
            </a:r>
          </a:p>
          <a:p>
            <a:pPr marL="171450" indent="0">
              <a:buNone/>
              <a:defRPr/>
            </a:pPr>
            <a:endParaRPr lang="nb-NO" sz="2400" dirty="0"/>
          </a:p>
          <a:p>
            <a:pPr marL="51435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registrere deg og bli godkjent</a:t>
            </a:r>
          </a:p>
          <a:p>
            <a:pPr marL="171450" indent="0">
              <a:buNone/>
              <a:defRPr/>
            </a:pPr>
            <a:endParaRPr lang="nb-NO" sz="2400" dirty="0"/>
          </a:p>
          <a:p>
            <a:pPr marL="171450" indent="0">
              <a:buNone/>
              <a:defRPr/>
            </a:pPr>
            <a:endParaRPr lang="nb-NO" sz="2000" dirty="0"/>
          </a:p>
          <a:p>
            <a:pPr marL="628650" lvl="1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16632"/>
            <a:ext cx="5184576" cy="864096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Likeperson i NFU</a:t>
            </a:r>
          </a:p>
        </p:txBody>
      </p:sp>
    </p:spTree>
    <p:extLst>
      <p:ext uri="{BB962C8B-B14F-4D97-AF65-F5344CB8AC3E}">
        <p14:creationId xmlns:p14="http://schemas.microsoft.com/office/powerpoint/2010/main" val="392026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NFU søker driftstilskudd hos Bufdir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Størrelsen på driftstilskuddet bestemmes ut fra fastlagte kriterier.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For tilskudd som skal utbetales i 2024 gjelder følgende:</a:t>
            </a:r>
          </a:p>
          <a:p>
            <a:pPr marL="857250" lvl="1">
              <a:buFont typeface="Wingdings" panose="05000000000000000000" pitchFamily="2" charset="2"/>
              <a:buChar char="Ø"/>
              <a:defRPr/>
            </a:pPr>
            <a:r>
              <a:rPr lang="nb-NO" sz="1600" dirty="0"/>
              <a:t>grunnlagsår: aktiviteter som ble utført i 2022 </a:t>
            </a:r>
          </a:p>
          <a:p>
            <a:pPr marL="857250" lvl="1">
              <a:buFont typeface="Wingdings" panose="05000000000000000000" pitchFamily="2" charset="2"/>
              <a:buChar char="Ø"/>
              <a:defRPr/>
            </a:pPr>
            <a:r>
              <a:rPr lang="nb-NO" sz="1600" dirty="0"/>
              <a:t>søknadsår: det året vi skriver søknaden, 2023</a:t>
            </a:r>
          </a:p>
          <a:p>
            <a:pPr marL="857250" lvl="1">
              <a:buFont typeface="Wingdings" panose="05000000000000000000" pitchFamily="2" charset="2"/>
              <a:buChar char="Ø"/>
              <a:defRPr/>
            </a:pPr>
            <a:r>
              <a:rPr lang="nb-NO" sz="1600" dirty="0"/>
              <a:t>tilskuddsår: det året tilskuddet utbetales, 2024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r>
              <a:rPr lang="nb-NO" sz="2400" dirty="0">
                <a:highlight>
                  <a:srgbClr val="FFFF00"/>
                </a:highlight>
              </a:rPr>
              <a:t>Viktig at lokallag rapporterer inn aktivitet utført i 2022, frist juni 2023</a:t>
            </a: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5902424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2. Driftstilskudd</a:t>
            </a:r>
          </a:p>
        </p:txBody>
      </p:sp>
    </p:spTree>
    <p:extLst>
      <p:ext uri="{BB962C8B-B14F-4D97-AF65-F5344CB8AC3E}">
        <p14:creationId xmlns:p14="http://schemas.microsoft.com/office/powerpoint/2010/main" val="65516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Antall tellende medlemmer 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Antall tellende lokallag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Antall tellende likepersoner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Antall tellende likepersonsaktiviteter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1600" dirty="0"/>
              <a:t>Ref. «Forskrift om tilskudd til funksjonshemmedes organisasjoner av 1. januar 2023». </a:t>
            </a:r>
            <a:r>
              <a:rPr lang="nb-NO" sz="1200" dirty="0">
                <a:hlinkClick r:id="rId2"/>
              </a:rPr>
              <a:t>Forskrift om tilskudd til funksjonshemmedes organisasjoner - Lovdata</a:t>
            </a: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6408712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Dette inngår i beregningen</a:t>
            </a:r>
          </a:p>
        </p:txBody>
      </p:sp>
    </p:spTree>
    <p:extLst>
      <p:ext uri="{BB962C8B-B14F-4D97-AF65-F5344CB8AC3E}">
        <p14:creationId xmlns:p14="http://schemas.microsoft.com/office/powerpoint/2010/main" val="111400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betalt kontingent innen 31.12 i grunnlagsåret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fylt 15 år og ha adresse i Norge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fulle demokratiske rettigheter, </a:t>
            </a:r>
            <a:br>
              <a:rPr lang="nb-NO" sz="2400" dirty="0"/>
            </a:br>
            <a:r>
              <a:rPr lang="nb-NO" sz="1800" dirty="0"/>
              <a:t>dvs. må tilhøre et lokallag, direktemedlem i fylkeslag har ikke disse demokratiske rettighetene</a:t>
            </a:r>
            <a:r>
              <a:rPr lang="nb-NO" sz="2400" dirty="0"/>
              <a:t>.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Organisasjonen må ha medlemsregister </a:t>
            </a:r>
            <a:r>
              <a:rPr lang="nb-NO" sz="2000" dirty="0"/>
              <a:t>som minst viser navn, adresse, </a:t>
            </a:r>
            <a:r>
              <a:rPr lang="nb-NO" sz="2000" dirty="0">
                <a:highlight>
                  <a:srgbClr val="FFFF00"/>
                </a:highlight>
              </a:rPr>
              <a:t>fødselsdato</a:t>
            </a:r>
            <a:r>
              <a:rPr lang="nb-NO" sz="2000" dirty="0"/>
              <a:t>, lokallag og innbetalt kontingent</a:t>
            </a: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6408712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Tellende medlem</a:t>
            </a:r>
          </a:p>
        </p:txBody>
      </p:sp>
    </p:spTree>
    <p:extLst>
      <p:ext uri="{BB962C8B-B14F-4D97-AF65-F5344CB8AC3E}">
        <p14:creationId xmlns:p14="http://schemas.microsoft.com/office/powerpoint/2010/main" val="39786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minst 5 medlemmer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egne vedtekter</a:t>
            </a:r>
            <a:br>
              <a:rPr lang="nb-NO" sz="2400" dirty="0"/>
            </a:br>
            <a:r>
              <a:rPr lang="nb-NO" sz="2000" dirty="0"/>
              <a:t>ok å følge vedtektene til NFU som omhandler lokallag</a:t>
            </a: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eget valgt styre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selvstendig økonomi og signert årsrapport for grunnlagsåret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ha gjennomført minst </a:t>
            </a:r>
            <a:r>
              <a:rPr lang="nb-NO" sz="2400" dirty="0">
                <a:highlight>
                  <a:srgbClr val="FFFF00"/>
                </a:highlight>
              </a:rPr>
              <a:t>1 medlemsaktivitet </a:t>
            </a:r>
            <a:r>
              <a:rPr lang="nb-NO" sz="2400" dirty="0"/>
              <a:t>utover årsmøtet</a:t>
            </a:r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6408712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Tellende lokallag</a:t>
            </a:r>
          </a:p>
        </p:txBody>
      </p:sp>
    </p:spTree>
    <p:extLst>
      <p:ext uri="{BB962C8B-B14F-4D97-AF65-F5344CB8AC3E}">
        <p14:creationId xmlns:p14="http://schemas.microsoft.com/office/powerpoint/2010/main" val="226392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være registrert hos organisasjonen</a:t>
            </a:r>
          </a:p>
          <a:p>
            <a:pPr marL="114300" indent="0">
              <a:buNone/>
              <a:defRPr/>
            </a:pPr>
            <a:r>
              <a:rPr lang="nb-NO" sz="2400" dirty="0"/>
              <a:t> 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Må være godkjent av organisasjonen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Ekstra poeng dersom NFU får registrere telefonnummer på nettsiden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>
                <a:highlight>
                  <a:srgbClr val="FFFF00"/>
                </a:highlight>
              </a:rPr>
              <a:t>Må ha gjennomført og registrert minst 1 tellende likepersonsaktivitet i grunnlagsåret</a:t>
            </a:r>
          </a:p>
          <a:p>
            <a:pPr marL="114300" indent="0">
              <a:buNone/>
              <a:defRPr/>
            </a:pPr>
            <a:endParaRPr lang="nb-NO" sz="2400" dirty="0">
              <a:highlight>
                <a:srgbClr val="FFFF00"/>
              </a:highlight>
            </a:endParaRPr>
          </a:p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000" dirty="0"/>
              <a:t>Du kan fortsatt stå oppført som likeperson uten å ha gjennomført en aktivitet men vi kan ikke telle deg med i grunnlaget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0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6408712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Tellende likepersoner</a:t>
            </a:r>
          </a:p>
        </p:txBody>
      </p:sp>
    </p:spTree>
    <p:extLst>
      <p:ext uri="{BB962C8B-B14F-4D97-AF65-F5344CB8AC3E}">
        <p14:creationId xmlns:p14="http://schemas.microsoft.com/office/powerpoint/2010/main" val="3904342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BD7D38-0774-E964-ED8B-D82E83CB7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056784" cy="4762634"/>
          </a:xfrm>
        </p:spPr>
        <p:txBody>
          <a:bodyPr/>
          <a:lstStyle/>
          <a:p>
            <a:pPr marL="457200">
              <a:buFont typeface="Wingdings" panose="05000000000000000000" pitchFamily="2" charset="2"/>
              <a:buChar char="v"/>
              <a:defRPr/>
            </a:pPr>
            <a:r>
              <a:rPr lang="nb-NO" sz="2400" dirty="0"/>
              <a:t>Følgende definisjoner benyttes: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r>
              <a:rPr lang="nb-NO" sz="2400" dirty="0"/>
              <a:t>1. Oppsøkende likepersonsarbeid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r>
              <a:rPr lang="nb-NO" sz="2400" dirty="0"/>
              <a:t>2. Samtalegruppe og aktivitetsgruppe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r>
              <a:rPr lang="nb-NO" sz="2400" dirty="0"/>
              <a:t>3. Likepersonskurs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endParaRPr lang="nb-NO" sz="2400" dirty="0"/>
          </a:p>
          <a:p>
            <a:pPr marL="114300" indent="0">
              <a:buNone/>
              <a:defRPr/>
            </a:pPr>
            <a:br>
              <a:rPr lang="nb-NO" sz="2000" dirty="0"/>
            </a:br>
            <a:r>
              <a:rPr lang="nb-NO" sz="2000" dirty="0"/>
              <a:t>		</a:t>
            </a:r>
          </a:p>
          <a:p>
            <a:pPr marL="457200">
              <a:buFont typeface="Wingdings" panose="05000000000000000000" pitchFamily="2" charset="2"/>
              <a:buChar char="v"/>
              <a:defRPr/>
            </a:pPr>
            <a:endParaRPr lang="nb-NO" sz="24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endParaRPr lang="nb-NO" sz="1600" dirty="0"/>
          </a:p>
          <a:p>
            <a:pPr lvl="3">
              <a:defRPr/>
            </a:pPr>
            <a:endParaRPr lang="nb-NO" sz="1200" dirty="0"/>
          </a:p>
          <a:p>
            <a:pPr marL="914400" lvl="2" indent="0">
              <a:buFont typeface="Wingdings" panose="05000000000000000000" pitchFamily="2" charset="2"/>
              <a:buNone/>
              <a:defRPr/>
            </a:pPr>
            <a:r>
              <a:rPr lang="nb-NO" sz="1600" dirty="0"/>
              <a:t> </a:t>
            </a:r>
          </a:p>
          <a:p>
            <a:pPr lvl="1">
              <a:defRPr/>
            </a:pPr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3DBCF945-2980-BDA5-58DE-B5D2B336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6632"/>
            <a:ext cx="6984776" cy="792088"/>
          </a:xfrm>
        </p:spPr>
        <p:txBody>
          <a:bodyPr/>
          <a:lstStyle/>
          <a:p>
            <a:pPr algn="ctr"/>
            <a:br>
              <a:rPr lang="nb-NO" dirty="0"/>
            </a:br>
            <a:r>
              <a:rPr lang="nb-NO" dirty="0"/>
              <a:t>Tellende likepersonsaktiviteter</a:t>
            </a:r>
          </a:p>
        </p:txBody>
      </p:sp>
    </p:spTree>
    <p:extLst>
      <p:ext uri="{BB962C8B-B14F-4D97-AF65-F5344CB8AC3E}">
        <p14:creationId xmlns:p14="http://schemas.microsoft.com/office/powerpoint/2010/main" val="249900368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Presentation2 1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C88500"/>
      </a:accent1>
      <a:accent2>
        <a:srgbClr val="966400"/>
      </a:accent2>
      <a:accent3>
        <a:srgbClr val="AAAAB8"/>
      </a:accent3>
      <a:accent4>
        <a:srgbClr val="DADADA"/>
      </a:accent4>
      <a:accent5>
        <a:srgbClr val="E0C2AA"/>
      </a:accent5>
      <a:accent6>
        <a:srgbClr val="875A00"/>
      </a:accent6>
      <a:hlink>
        <a:srgbClr val="FAA700"/>
      </a:hlink>
      <a:folHlink>
        <a:srgbClr val="FFDA91"/>
      </a:folHlink>
    </a:clrScheme>
    <a:fontScheme name="Presentation2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Presentation2 1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C88500"/>
        </a:accent1>
        <a:accent2>
          <a:srgbClr val="966400"/>
        </a:accent2>
        <a:accent3>
          <a:srgbClr val="AAAAB8"/>
        </a:accent3>
        <a:accent4>
          <a:srgbClr val="DADADA"/>
        </a:accent4>
        <a:accent5>
          <a:srgbClr val="E0C2AA"/>
        </a:accent5>
        <a:accent6>
          <a:srgbClr val="875A00"/>
        </a:accent6>
        <a:hlink>
          <a:srgbClr val="FAA700"/>
        </a:hlink>
        <a:folHlink>
          <a:srgbClr val="FFDA9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5137</TotalTime>
  <Words>680</Words>
  <Application>Microsoft Office PowerPoint</Application>
  <PresentationFormat>Skjermfremvisning (4:3)</PresentationFormat>
  <Paragraphs>208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</vt:lpstr>
      <vt:lpstr>Trebuchet MS</vt:lpstr>
      <vt:lpstr>Wingdings</vt:lpstr>
      <vt:lpstr>Presentation2</vt:lpstr>
      <vt:lpstr> Webinar 9. mars 2023  Likepersoner og likepersonarbeid i NFU  Det blir gjort opptak av webinaret </vt:lpstr>
      <vt:lpstr>Likeperson  - en viktig ressurs</vt:lpstr>
      <vt:lpstr> Likeperson i NFU</vt:lpstr>
      <vt:lpstr> 2. Driftstilskudd</vt:lpstr>
      <vt:lpstr> Dette inngår i beregningen</vt:lpstr>
      <vt:lpstr> Tellende medlem</vt:lpstr>
      <vt:lpstr> Tellende lokallag</vt:lpstr>
      <vt:lpstr> Tellende likepersoner</vt:lpstr>
      <vt:lpstr> Tellende likepersonsaktiviteter</vt:lpstr>
      <vt:lpstr> 1. Oppsøkende likepersonsarbeid</vt:lpstr>
      <vt:lpstr>2. Samtalegruppe og  aktivitetsgruppe</vt:lpstr>
      <vt:lpstr>2. Samtalegruppe og  aktivitetsgruppe</vt:lpstr>
      <vt:lpstr> 3. Likepersonskurs</vt:lpstr>
      <vt:lpstr>3. Slik rapporterer vi likepersonsarbeid i NFU</vt:lpstr>
      <vt:lpstr>Takk for oppmerksomheten </vt:lpstr>
    </vt:vector>
  </TitlesOfParts>
  <Company>Intility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Helene Holand</dc:creator>
  <cp:lastModifiedBy>Evy Utne Knutsen</cp:lastModifiedBy>
  <cp:revision>215</cp:revision>
  <dcterms:created xsi:type="dcterms:W3CDTF">2006-03-13T10:32:05Z</dcterms:created>
  <dcterms:modified xsi:type="dcterms:W3CDTF">2023-03-08T08:56:06Z</dcterms:modified>
</cp:coreProperties>
</file>