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7"/>
    <p:restoredTop sz="97872"/>
  </p:normalViewPr>
  <p:slideViewPr>
    <p:cSldViewPr snapToGrid="0">
      <p:cViewPr varScale="1">
        <p:scale>
          <a:sx n="204" d="100"/>
          <a:sy n="204" d="100"/>
        </p:scale>
        <p:origin x="23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ACD950-C434-FE66-EC06-C4A99B6CE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E756DD4-0313-3F5B-4749-1F2D93413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85607E-FB15-9931-9591-EF4157071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DC6A01-69C8-F83A-0871-4CCE2716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C2FF3E-FCA0-246D-E0D8-789CA7A8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175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197F52-6D8B-EC35-3ABB-EC601BF2B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46B2839-FC21-874B-B9A0-673870BB3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11A53F-B263-10A2-C76C-EA3BAF394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393067-5A6C-8308-4778-1D8CDF1B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E5708E-C500-A6B1-408B-4DFE15ADD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862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2B6E3C5-4000-14DF-4C28-1635DE332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1469E2-B713-909C-A276-6AC636060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74590C3-2021-CD99-5F3E-CBCAED51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1098BB-FFE6-076D-077C-9A7BC837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1C8D11-F239-70B9-5001-50FC97E9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877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531B6F-28B2-70BC-A23B-C2A80E48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3BDAC8-9CB5-DE69-F31C-C041B54EE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B81859-715F-3A6C-4970-4112B9BD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FABB0F-7AB7-1C38-4873-8103F2C0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9C23774-15A0-8521-608D-F3A9231A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999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452456-12A1-9CEA-529B-E1E2615E0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C6F658A-4713-6CE9-B20A-0B6D717FE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9D129F-1891-D9DF-8256-F3872F3F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946827D-7516-CD12-B4F8-4DD669481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305E15-E107-F81B-4958-39246B7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936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F2A297-B8C0-2D75-919D-6206E8054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748A656-C97F-4962-2D36-0913F928E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FE5E59B-EEB3-A9A6-11E2-71B43710A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ED34A4-FF6E-AABE-E05B-C8FAF225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282BF1-5873-1A61-505A-5F48BB85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E8D524B-126C-E988-4AF3-087EF83C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4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E7FBFA-40C0-9590-2217-043CA9CC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07DCC50-1ED2-F54B-24E0-D4149CD01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E135A8-AC15-8075-C952-6CDBB08E9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C3A0F7F-67C7-0C95-9196-C9D68EB7AB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332461E-5ECD-22FC-C7D9-4314444BE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6ABA710-C63A-43C3-798F-06EEB0EA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E572806-D5A1-8605-32D5-A00C573B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E8472E2-F218-4BE8-C2CA-AE8FD6CC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82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6A9EFE-6799-B84F-AF07-ABD2865FC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2DE7AF6-302D-BE96-FD44-807BABE4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65AF798-F527-DA4A-09BB-A6880A30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BB243FD-EC8E-8267-E07A-B9A0197C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83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25F9287-E30C-5B7C-E5EC-B8BC25DC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C52559D-CBFB-7000-4717-46AD2D14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E660E44-CAAB-9198-5E90-94503254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338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79263D-642D-7367-EB11-BE04D7D7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9093B6-81CE-BBDA-AA7A-2BA06D8E7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8BE3F4-FD4A-03C6-1A5A-444CAEE5E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982EF80-A8E3-88CD-3EEF-5D9C88D9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2A0ED27-60D7-202E-C425-ECD02E84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8A3020-BFE6-5E86-860B-70D5C43F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095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5864A6-6917-85D1-ECD5-F1D3E8E9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1169DC3-7CE5-5A18-2CEC-B060CC75A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959318-8472-135E-A62F-F42FAB11F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EC803B6-B168-E065-6490-B938F122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A624707-5918-7FEC-5267-1A43BAFE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4D212B-4312-6DC8-EF0F-E86D5367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52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EC0580C-3156-67A3-C2D6-D3978E715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FA944D4-B6FE-6644-7771-F5D651145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A94EF6-BE7D-1C38-A84B-E8782BCA9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C1E66-4CAF-2B45-AD94-87E179E93F20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D73CB1-B9B6-03BA-3AF9-0435A896C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01DF5BA-8051-2ECA-DF28-2FF14254C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6D87-3943-3740-8A4B-CC9A62FAC0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378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649BFA-30E4-0917-3CD6-01BC6E050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B922B58-4867-49B5-A1CD-603BEB576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7CF1543-9E67-F91B-83D7-75AABCEF6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3432" y="0"/>
            <a:ext cx="2194689" cy="179173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EE701966-217F-ABFB-B482-A86EA1A3E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8223"/>
            <a:ext cx="12192000" cy="7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0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Ida Midtgaard</dc:creator>
  <cp:lastModifiedBy>Ida Midtgaard</cp:lastModifiedBy>
  <cp:revision>1</cp:revision>
  <dcterms:created xsi:type="dcterms:W3CDTF">2022-11-07T08:53:59Z</dcterms:created>
  <dcterms:modified xsi:type="dcterms:W3CDTF">2022-11-07T09:08:06Z</dcterms:modified>
</cp:coreProperties>
</file>